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tags/tag93.xml" ContentType="application/vnd.openxmlformats-officedocument.presentationml.tags+xml"/>
  <Override PartName="/ppt/notesSlides/notesSlide2.xml" ContentType="application/vnd.openxmlformats-officedocument.presentationml.notesSlide+xml"/>
  <Override PartName="/ppt/tags/tag94.xml" ContentType="application/vnd.openxmlformats-officedocument.presentationml.tags+xml"/>
  <Override PartName="/ppt/notesSlides/notesSlide3.xml" ContentType="application/vnd.openxmlformats-officedocument.presentationml.notesSlide+xml"/>
  <Override PartName="/ppt/tags/tag95.xml" ContentType="application/vnd.openxmlformats-officedocument.presentationml.tags+xml"/>
  <Override PartName="/ppt/notesSlides/notesSlide4.xml" ContentType="application/vnd.openxmlformats-officedocument.presentationml.notesSlide+xml"/>
  <Override PartName="/ppt/tags/tag96.xml" ContentType="application/vnd.openxmlformats-officedocument.presentationml.tags+xml"/>
  <Override PartName="/ppt/notesSlides/notesSlide5.xml" ContentType="application/vnd.openxmlformats-officedocument.presentationml.notesSlide+xml"/>
  <Override PartName="/ppt/tags/tag97.xml" ContentType="application/vnd.openxmlformats-officedocument.presentationml.tags+xml"/>
  <Override PartName="/ppt/notesSlides/notesSlide6.xml" ContentType="application/vnd.openxmlformats-officedocument.presentationml.notesSlide+xml"/>
  <Override PartName="/ppt/tags/tag9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7"/>
  </p:sldMasterIdLst>
  <p:notesMasterIdLst>
    <p:notesMasterId r:id="rId35"/>
  </p:notesMasterIdLst>
  <p:handoutMasterIdLst>
    <p:handoutMasterId r:id="rId36"/>
  </p:handoutMasterIdLst>
  <p:sldIdLst>
    <p:sldId id="957" r:id="rId18"/>
    <p:sldId id="963" r:id="rId19"/>
    <p:sldId id="964" r:id="rId20"/>
    <p:sldId id="966" r:id="rId21"/>
    <p:sldId id="960" r:id="rId22"/>
    <p:sldId id="961" r:id="rId23"/>
    <p:sldId id="965" r:id="rId24"/>
    <p:sldId id="968" r:id="rId25"/>
    <p:sldId id="967" r:id="rId26"/>
    <p:sldId id="962" r:id="rId27"/>
    <p:sldId id="970" r:id="rId28"/>
    <p:sldId id="969" r:id="rId29"/>
    <p:sldId id="256" r:id="rId30"/>
    <p:sldId id="257" r:id="rId31"/>
    <p:sldId id="258" r:id="rId32"/>
    <p:sldId id="958" r:id="rId33"/>
    <p:sldId id="953" r:id="rId34"/>
  </p:sldIdLst>
  <p:sldSz cx="12198350" cy="6858000"/>
  <p:notesSz cx="6858000" cy="9686925"/>
  <p:custDataLst>
    <p:custData r:id="rId5"/>
    <p:tags r:id="rId37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>
          <p15:clr>
            <a:srgbClr val="A4A3A4"/>
          </p15:clr>
        </p15:guide>
        <p15:guide id="8" pos="3842">
          <p15:clr>
            <a:srgbClr val="A4A3A4"/>
          </p15:clr>
        </p15:guide>
        <p15:guide id="9" pos="3933">
          <p15:clr>
            <a:srgbClr val="A4A3A4"/>
          </p15:clr>
        </p15:guide>
        <p15:guide id="10" pos="7380">
          <p15:clr>
            <a:srgbClr val="A4A3A4"/>
          </p15:clr>
        </p15:guide>
        <p15:guide id="11" pos="5566">
          <p15:clr>
            <a:srgbClr val="A4A3A4"/>
          </p15:clr>
        </p15:guide>
        <p15:guide id="12" orient="horz" pos="3902" userDrawn="1">
          <p15:clr>
            <a:srgbClr val="A4A3A4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7DD2E6"/>
    <a:srgbClr val="D2D741"/>
    <a:srgbClr val="AAB414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02" autoAdjust="0"/>
    <p:restoredTop sz="94660" autoAdjust="0"/>
  </p:normalViewPr>
  <p:slideViewPr>
    <p:cSldViewPr snapToObjects="1" showGuides="1">
      <p:cViewPr varScale="1">
        <p:scale>
          <a:sx n="111" d="100"/>
          <a:sy n="111" d="100"/>
        </p:scale>
        <p:origin x="936" y="144"/>
      </p:cViewPr>
      <p:guideLst>
        <p:guide orient="horz" pos="210"/>
        <p:guide pos="395"/>
        <p:guide pos="3842"/>
        <p:guide pos="3933"/>
        <p:guide pos="7380"/>
        <p:guide pos="5566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>
        <p:scale>
          <a:sx n="60" d="100"/>
          <a:sy n="60" d="100"/>
        </p:scale>
        <p:origin x="-3654" y="-342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4.xml"/><Relationship Id="rId34" Type="http://schemas.openxmlformats.org/officeDocument/2006/relationships/slide" Target="slides/slide17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slide" Target="slides/slide16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slide" Target="slides/slide15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handoutMaster" Target="handoutMasters/handoutMaster1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6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98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72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81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15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12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9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7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1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1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1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1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4139290"/>
            <a:ext cx="6480000" cy="1663205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noProof="0" dirty="0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endParaRPr lang="en-US" sz="1000" b="1" noProof="0" dirty="0"/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 the toc / contact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DB00-3FEA-4D85-8399-6DF7C428F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794" y="1122363"/>
            <a:ext cx="914876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369DA-A9A2-4F12-B252-3403B03723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794" y="3602038"/>
            <a:ext cx="914876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3A8B0-A5C2-475E-8D74-7AB5A243B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6AA52-3FC4-4FD5-80F3-F115D42439CC}" type="datetimeFigureOut">
              <a:rPr lang="en-US" smtClean="0"/>
              <a:t>7/26/2019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3960B-BC2D-44C4-8DA9-FF11F78C6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7B60D-17C3-47AF-BC9B-A99CE45AA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15FFF-8E16-4B0E-989D-625F1AA8C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25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0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5.xml"/><Relationship Id="rId42" Type="http://schemas.openxmlformats.org/officeDocument/2006/relationships/tags" Target="../tags/tag13.xml"/><Relationship Id="rId47" Type="http://schemas.openxmlformats.org/officeDocument/2006/relationships/tags" Target="../tags/tag18.xml"/><Relationship Id="rId50" Type="http://schemas.openxmlformats.org/officeDocument/2006/relationships/tags" Target="../tags/tag21.xml"/><Relationship Id="rId55" Type="http://schemas.openxmlformats.org/officeDocument/2006/relationships/tags" Target="../tags/tag26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4.xml"/><Relationship Id="rId38" Type="http://schemas.openxmlformats.org/officeDocument/2006/relationships/tags" Target="../tags/tag9.xml"/><Relationship Id="rId46" Type="http://schemas.openxmlformats.org/officeDocument/2006/relationships/tags" Target="../tags/tag17.xml"/><Relationship Id="rId59" Type="http://schemas.openxmlformats.org/officeDocument/2006/relationships/tags" Target="../tags/tag30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ags" Target="../tags/tag12.xml"/><Relationship Id="rId54" Type="http://schemas.openxmlformats.org/officeDocument/2006/relationships/tags" Target="../tags/tag2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3.xml"/><Relationship Id="rId37" Type="http://schemas.openxmlformats.org/officeDocument/2006/relationships/tags" Target="../tags/tag8.xml"/><Relationship Id="rId40" Type="http://schemas.openxmlformats.org/officeDocument/2006/relationships/tags" Target="../tags/tag11.xml"/><Relationship Id="rId45" Type="http://schemas.openxmlformats.org/officeDocument/2006/relationships/tags" Target="../tags/tag16.xml"/><Relationship Id="rId53" Type="http://schemas.openxmlformats.org/officeDocument/2006/relationships/tags" Target="../tags/tag24.xml"/><Relationship Id="rId58" Type="http://schemas.openxmlformats.org/officeDocument/2006/relationships/tags" Target="../tags/tag29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7.xml"/><Relationship Id="rId49" Type="http://schemas.openxmlformats.org/officeDocument/2006/relationships/tags" Target="../tags/tag20.xml"/><Relationship Id="rId57" Type="http://schemas.openxmlformats.org/officeDocument/2006/relationships/tags" Target="../tags/tag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2.xml"/><Relationship Id="rId44" Type="http://schemas.openxmlformats.org/officeDocument/2006/relationships/tags" Target="../tags/tag15.xml"/><Relationship Id="rId52" Type="http://schemas.openxmlformats.org/officeDocument/2006/relationships/tags" Target="../tags/tag2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Relationship Id="rId35" Type="http://schemas.openxmlformats.org/officeDocument/2006/relationships/tags" Target="../tags/tag6.xml"/><Relationship Id="rId43" Type="http://schemas.openxmlformats.org/officeDocument/2006/relationships/tags" Target="../tags/tag14.xml"/><Relationship Id="rId48" Type="http://schemas.openxmlformats.org/officeDocument/2006/relationships/tags" Target="../tags/tag19.xml"/><Relationship Id="rId56" Type="http://schemas.openxmlformats.org/officeDocument/2006/relationships/tags" Target="../tags/tag27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2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1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2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6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2019</a:t>
            </a:r>
          </a:p>
        </p:txBody>
      </p:sp>
      <p:sp>
        <p:nvSpPr>
          <p:cNvPr id="64" name="cdtTextBox 12 Id17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YYYY-MM-DD</a:t>
            </a:r>
          </a:p>
        </p:txBody>
      </p:sp>
      <p:sp>
        <p:nvSpPr>
          <p:cNvPr id="65" name="cdtTextBox 11 Id18"/>
          <p:cNvSpPr txBox="1"/>
          <p:nvPr>
            <p:custDataLst>
              <p:tags r:id="rId58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9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PLM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  <p:sldLayoutId id="2147483721" r:id="rId29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93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308567"/>
            <a:ext cx="6480000" cy="1493928"/>
          </a:xfrm>
        </p:spPr>
        <p:txBody>
          <a:bodyPr/>
          <a:lstStyle/>
          <a:p>
            <a:r>
              <a:rPr lang="en-US" dirty="0"/>
              <a:t>Plants vs Zombies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Team 10: Critical Hit Studios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  <p:pic>
        <p:nvPicPr>
          <p:cNvPr id="5" name="zombies_coming">
            <a:hlinkClick r:id="" action="ppaction://media"/>
            <a:extLst>
              <a:ext uri="{FF2B5EF4-FFF2-40B4-BE49-F238E27FC236}">
                <a16:creationId xmlns:a16="http://schemas.microsoft.com/office/drawing/2014/main" id="{16CE0F50-150E-468A-AC05-86F25B48D3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5905" y="606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3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Code statistics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LINES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1605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FILES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22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COMMITS IN GIT REPOSITORY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150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b="1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AVG. NO. OF COMMITS PER DAY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rgbClr val="000000"/>
                </a:solidFill>
              </a:rPr>
              <a:t>Approximately 12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dirty="0">
              <a:solidFill>
                <a:srgbClr val="41AAA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127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3F052-DA14-4D23-A838-550849DBB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855" y="2564880"/>
            <a:ext cx="7417030" cy="1440000"/>
          </a:xfrm>
        </p:spPr>
        <p:txBody>
          <a:bodyPr/>
          <a:lstStyle/>
          <a:p>
            <a:r>
              <a:rPr lang="en-US" sz="4400" dirty="0"/>
              <a:t>Experience</a:t>
            </a:r>
          </a:p>
        </p:txBody>
      </p:sp>
    </p:spTree>
    <p:extLst>
      <p:ext uri="{BB962C8B-B14F-4D97-AF65-F5344CB8AC3E}">
        <p14:creationId xmlns:p14="http://schemas.microsoft.com/office/powerpoint/2010/main" val="1953525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A06-E1F2-4E1D-92A4-3A76551C9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515" y="2559088"/>
            <a:ext cx="12198350" cy="1440000"/>
          </a:xfrm>
        </p:spPr>
        <p:txBody>
          <a:bodyPr/>
          <a:lstStyle/>
          <a:p>
            <a:pPr algn="ctr"/>
            <a:r>
              <a:rPr lang="en-US" sz="4400" dirty="0"/>
              <a:t>Bloopers</a:t>
            </a:r>
          </a:p>
        </p:txBody>
      </p:sp>
    </p:spTree>
    <p:extLst>
      <p:ext uri="{BB962C8B-B14F-4D97-AF65-F5344CB8AC3E}">
        <p14:creationId xmlns:p14="http://schemas.microsoft.com/office/powerpoint/2010/main" val="3806226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60D0F606-7394-4A25-92FC-3E5C320546C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81" end="485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2748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92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D4BDE186-863A-4501-B741-06033D7BFA7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172" end="321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D59D6DB3-64C1-4BC3-9A4F-5B4D5DA27EB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460" end="925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" y="-2748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4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‘Critical Hit Studios’ &amp; T</a:t>
            </a:r>
            <a:r>
              <a:rPr lang="en-US" noProof="0" dirty="0"/>
              <a:t>asks List</a:t>
            </a:r>
            <a:br>
              <a:rPr lang="en-US" noProof="0" dirty="0"/>
            </a:br>
            <a:r>
              <a:rPr lang="en-US" sz="1600" b="0" noProof="0" dirty="0"/>
              <a:t>Mentor : Nilesh Gupta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b="1" dirty="0">
                <a:solidFill>
                  <a:srgbClr val="41AAAA"/>
                </a:solidFill>
              </a:rPr>
              <a:t>Aman : </a:t>
            </a:r>
            <a:r>
              <a:rPr lang="en-US" sz="1600" dirty="0">
                <a:solidFill>
                  <a:schemeClr val="tx1"/>
                </a:solidFill>
              </a:rPr>
              <a:t>Assets making, functionality of sun count, trash, UI of start screen, level select screen, Code review,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Apurva : </a:t>
            </a:r>
            <a:r>
              <a:rPr lang="en-US" sz="1600" dirty="0">
                <a:solidFill>
                  <a:schemeClr val="tx1"/>
                </a:solidFill>
              </a:rPr>
              <a:t>Audio background, audio source managing, sound effects, Help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Avanti : </a:t>
            </a:r>
            <a:r>
              <a:rPr lang="en-US" sz="1600" dirty="0">
                <a:solidFill>
                  <a:schemeClr val="tx1"/>
                </a:solidFill>
              </a:rPr>
              <a:t>Functionalities of pea shooter, freeze plant, pea, freeze pea, pea-zombie collision and death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Mayank : </a:t>
            </a:r>
            <a:r>
              <a:rPr lang="en-US" sz="1600" dirty="0">
                <a:solidFill>
                  <a:schemeClr val="tx1"/>
                </a:solidFill>
              </a:rPr>
              <a:t>Functionalities of grid, sun, sunflower, horde, user event, check path, save, smoke, game manager 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Purva : </a:t>
            </a:r>
            <a:r>
              <a:rPr lang="en-US" sz="1600" dirty="0">
                <a:solidFill>
                  <a:schemeClr val="tx1"/>
                </a:solidFill>
              </a:rPr>
              <a:t>Functionalities of regular &amp; </a:t>
            </a:r>
            <a:r>
              <a:rPr lang="en-US" sz="1600" dirty="0" err="1">
                <a:solidFill>
                  <a:schemeClr val="tx1"/>
                </a:solidFill>
              </a:rPr>
              <a:t>armoured</a:t>
            </a:r>
            <a:r>
              <a:rPr lang="en-US" sz="1600" dirty="0">
                <a:solidFill>
                  <a:schemeClr val="tx1"/>
                </a:solidFill>
              </a:rPr>
              <a:t> zombies, game lose, spawning zombies, game balancing, progress bar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Shivkumar : </a:t>
            </a:r>
            <a:r>
              <a:rPr lang="en-US" sz="1600" dirty="0">
                <a:solidFill>
                  <a:schemeClr val="tx1"/>
                </a:solidFill>
              </a:rPr>
              <a:t>Functionalities of tile, panel, cooldown, dialog box, game win, walnut, user event, game manager</a:t>
            </a:r>
            <a:endParaRPr lang="en-US" sz="1600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68857-03B0-4A3E-8BEA-5E6BCDEC9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195" y="1717122"/>
            <a:ext cx="4119061" cy="2316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3951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062535"/>
            <a:ext cx="8424440" cy="1663205"/>
          </a:xfrm>
        </p:spPr>
        <p:txBody>
          <a:bodyPr/>
          <a:lstStyle/>
          <a:p>
            <a:pPr marL="6350" indent="-6350"/>
            <a:r>
              <a:rPr lang="en-US" dirty="0"/>
              <a:t>Thank you.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0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32570"/>
            <a:ext cx="8424440" cy="5387302"/>
          </a:xfrm>
        </p:spPr>
        <p:txBody>
          <a:bodyPr anchor="t" anchorCtr="0"/>
          <a:lstStyle/>
          <a:p>
            <a:pPr>
              <a:spcBef>
                <a:spcPts val="1800"/>
              </a:spcBef>
            </a:pPr>
            <a:r>
              <a:rPr lang="en-US" dirty="0"/>
              <a:t>Agenda</a:t>
            </a:r>
            <a:br>
              <a:rPr lang="en-US" dirty="0"/>
            </a:br>
            <a:br>
              <a:rPr lang="en-US" dirty="0"/>
            </a:br>
            <a:r>
              <a:rPr lang="en-US" sz="1800" b="0" dirty="0"/>
              <a:t>Problem Statement</a:t>
            </a:r>
            <a:br>
              <a:rPr lang="en-US" sz="1800" b="0" dirty="0"/>
            </a:br>
            <a:r>
              <a:rPr lang="en-US" sz="1800" b="0" dirty="0"/>
              <a:t>Short Live Demo</a:t>
            </a:r>
            <a:br>
              <a:rPr lang="en-US" sz="1800" b="0" dirty="0"/>
            </a:br>
            <a:r>
              <a:rPr lang="en-US" sz="1800" b="0" dirty="0"/>
              <a:t>Pre-recorded Highlights Demo</a:t>
            </a:r>
            <a:br>
              <a:rPr lang="en-US" sz="1800" b="0" dirty="0"/>
            </a:br>
            <a:r>
              <a:rPr lang="en-US" sz="1800" b="0" dirty="0"/>
              <a:t>Architecture Diagram</a:t>
            </a:r>
            <a:br>
              <a:rPr lang="en-US" sz="1800" b="0" dirty="0"/>
            </a:br>
            <a:r>
              <a:rPr lang="en-US" sz="1800" b="0" dirty="0"/>
              <a:t>Module Description</a:t>
            </a:r>
            <a:br>
              <a:rPr lang="en-US" sz="1800" b="0" dirty="0"/>
            </a:br>
            <a:r>
              <a:rPr lang="en-US" sz="1800" b="0" dirty="0"/>
              <a:t>Challenges</a:t>
            </a:r>
            <a:br>
              <a:rPr lang="en-US" sz="1800" b="0" dirty="0"/>
            </a:br>
            <a:r>
              <a:rPr lang="en-US" sz="1800" b="0" dirty="0"/>
              <a:t>Requirement and Implementation Traceability</a:t>
            </a:r>
            <a:br>
              <a:rPr lang="en-US" sz="1800" b="0" dirty="0"/>
            </a:br>
            <a:r>
              <a:rPr lang="en-US" sz="1800" b="0" dirty="0"/>
              <a:t>Git Contributors</a:t>
            </a:r>
            <a:br>
              <a:rPr lang="en-US" sz="1800" b="0" dirty="0"/>
            </a:br>
            <a:r>
              <a:rPr lang="en-US" sz="1800" b="0" dirty="0"/>
              <a:t>Code Statistics</a:t>
            </a:r>
            <a:br>
              <a:rPr lang="en-US" sz="1800" b="0"/>
            </a:br>
            <a:r>
              <a:rPr lang="en-US" sz="1800" b="0"/>
              <a:t>Experience</a:t>
            </a:r>
            <a:br>
              <a:rPr lang="en-US" sz="1800" b="0" dirty="0"/>
            </a:br>
            <a:r>
              <a:rPr lang="en-US" sz="1800" b="0" dirty="0"/>
              <a:t>About the Team</a:t>
            </a:r>
            <a:br>
              <a:rPr lang="en-US" sz="1800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3851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Creating a clone of Plant vs Zombies game, which is a desktop application. The aim of the game is to protect user’s house from zombies, using magical plants.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6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b="0" noProof="0" dirty="0"/>
          </a:p>
        </p:txBody>
      </p:sp>
      <p:pic>
        <p:nvPicPr>
          <p:cNvPr id="3" name="HighLight Video">
            <a:hlinkClick r:id="" action="ppaction://media"/>
            <a:extLst>
              <a:ext uri="{FF2B5EF4-FFF2-40B4-BE49-F238E27FC236}">
                <a16:creationId xmlns:a16="http://schemas.microsoft.com/office/drawing/2014/main" id="{1C2DF798-27C8-4040-87AC-EE51A492B07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50" y="-1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21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Diagram 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44747-FB87-4CBD-A7C8-92257C895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491" y="1496425"/>
            <a:ext cx="5561367" cy="4631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879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Module description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C595B-551B-4DDC-A267-3633E3938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825" y="1480020"/>
            <a:ext cx="5040700" cy="46684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8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of the 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Class diagram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No cyclic dependency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Interaction between various game assets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Scalability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Game balancing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cs typeface="Arial" pitchFamily="34" charset="0"/>
              </a:rPr>
              <a:t>Game layout (UI)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52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DA6B-1B76-4153-996A-D64FA71D4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and Implementation Traceability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9F3EB-0BDD-42D2-8AC9-27448C884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63" y="1443038"/>
            <a:ext cx="10944872" cy="4748962"/>
          </a:xfrm>
        </p:spPr>
        <p:txBody>
          <a:bodyPr/>
          <a:lstStyle/>
          <a:p>
            <a:r>
              <a:rPr lang="en-US" dirty="0"/>
              <a:t>All required requirements were fulfilled. </a:t>
            </a:r>
          </a:p>
          <a:p>
            <a:endParaRPr lang="en-US" dirty="0"/>
          </a:p>
          <a:p>
            <a:r>
              <a:rPr lang="en-US" dirty="0"/>
              <a:t>All desired requirements except for info tooltip were fulfilled. Info tooltip was not implemented because it was complicated to implement properly. So we included a help screen to guide the player.</a:t>
            </a:r>
          </a:p>
          <a:p>
            <a:endParaRPr lang="en-US" dirty="0"/>
          </a:p>
          <a:p>
            <a:r>
              <a:rPr lang="en-US" dirty="0"/>
              <a:t>More features like -  </a:t>
            </a:r>
          </a:p>
          <a:p>
            <a:endParaRPr lang="en-US" dirty="0"/>
          </a:p>
          <a:p>
            <a:r>
              <a:rPr lang="en-US" dirty="0"/>
              <a:t>Animations to all Assets</a:t>
            </a:r>
          </a:p>
          <a:p>
            <a:r>
              <a:rPr lang="en-US" dirty="0"/>
              <a:t>Saving level progress</a:t>
            </a:r>
          </a:p>
          <a:p>
            <a:r>
              <a:rPr lang="en-US" dirty="0"/>
              <a:t>Cooldown Timer</a:t>
            </a:r>
          </a:p>
          <a:p>
            <a:r>
              <a:rPr lang="en-US" dirty="0"/>
              <a:t>Dialog Boxes</a:t>
            </a:r>
          </a:p>
          <a:p>
            <a:r>
              <a:rPr lang="en-US" dirty="0"/>
              <a:t>Level Select Screen</a:t>
            </a:r>
          </a:p>
          <a:p>
            <a:r>
              <a:rPr lang="en-US" dirty="0"/>
              <a:t>Trash Button</a:t>
            </a:r>
          </a:p>
          <a:p>
            <a:endParaRPr lang="en-US" dirty="0"/>
          </a:p>
          <a:p>
            <a:r>
              <a:rPr lang="en-US" dirty="0"/>
              <a:t>were implemented.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51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60498-8C6C-41C5-BB90-C17BD1DB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Contributors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63083-7C83-479E-8CB5-EDBFFB35B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1"/>
          <a:stretch/>
        </p:blipFill>
        <p:spPr>
          <a:xfrm>
            <a:off x="3074755" y="-1"/>
            <a:ext cx="6646006" cy="674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213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Three columns + Navigation</Name>
  <PpLayout>32</PpLayout>
  <Index>20</Index>
</p4ppTags>
</file>

<file path=customXml/item10.xml><?xml version="1.0" encoding="utf-8"?>
<p4ppTags>
  <Name>Four objects + Navigation</Name>
  <PpLayout>32</PpLayout>
  <Index>22</Index>
</p4ppTags>
</file>

<file path=customXml/item11.xml><?xml version="1.0" encoding="utf-8"?>
<p4ppTags>
  <Name>One object (large) + Navigation</Name>
  <PpLayout>32</PpLayout>
  <Index>17</Index>
</p4ppTags>
</file>

<file path=customXml/item12.xml><?xml version="1.0" encoding="utf-8"?>
<p4ppTags>
  <Name>One object (small)</Name>
  <PpLayout>16</PpLayout>
  <Index>11</Index>
</p4ppTags>
</file>

<file path=customXml/item13.xml><?xml version="1.0" encoding="utf-8"?>
<p4ppTags>
  <Name>Two rows</Name>
  <PpLayout>32</PpLayout>
  <Index>13</Index>
</p4ppTags>
</file>

<file path=customXml/item14.xml><?xml version="1.0" encoding="utf-8"?>
<p4ppTags>
  <Name>One object (small) + Navigation</Name>
  <PpLayout>32</PpLayout>
  <Index>18</Index>
</p4ppTags>
</file>

<file path=customXml/item15.xml><?xml version="1.0" encoding="utf-8"?>
<p4ppTags>
  <Name>One object (large)</Name>
  <PpLayout>16</PpLayout>
  <Index>10</Index>
</p4ppTags>
</file>

<file path=customXml/item16.xml><?xml version="1.0" encoding="utf-8"?>
<p4ppTags>
  <Name>Text + Index</Name>
  <PpLayout>32</PpLayout>
  <Index>8</Index>
</p4ppTags>
</file>

<file path=customXml/item2.xml><?xml version="1.0" encoding="utf-8"?>
<p4ppTags>
  <Name>Free Content</Name>
  <PpLayout>11</PpLayout>
  <Index>9</Index>
</p4ppTags>
</file>

<file path=customXml/item3.xml><?xml version="1.0" encoding="utf-8"?>
<p4ppTags>
  <Name>Two rows + Navigation</Name>
  <PpLayout>32</PpLayout>
  <Index>21</Index>
</p4ppTags>
</file>

<file path=customXml/item4.xml><?xml version="1.0" encoding="utf-8"?>
<p4ppTags>
  <Name>Two columns + Navigation</Name>
  <PpLayout>32</PpLayout>
  <Index>19</Index>
</p4ppTags>
</file>

<file path=customXml/item5.xml><?xml version="1.0" encoding="utf-8"?>
<p4ppTags/>
</file>

<file path=customXml/item6.xml><?xml version="1.0" encoding="utf-8"?>
<p4ppTags>
  <Name>Three columns</Name>
  <PpLayout>32</PpLayout>
  <Index>14</Index>
</p4ppTags>
</file>

<file path=customXml/item7.xml><?xml version="1.0" encoding="utf-8"?>
<p4ppTags>
  <Name>Free Content + Navigation</Name>
  <PpLayout>32</PpLayout>
  <Index>16</Index>
</p4ppTags>
</file>

<file path=customXml/item8.xml><?xml version="1.0" encoding="utf-8"?>
<p4ppTags>
  <Name>Four objects</Name>
  <PpLayout>24</PpLayout>
  <Index>15</Index>
</p4ppTags>
</file>

<file path=customXml/item9.xml><?xml version="1.0" encoding="utf-8"?>
<p4ppTags>
  <Name>Two columns</Name>
  <PpLayout>29</PpLayout>
  <Index>12</Index>
</p4ppTags>
</file>

<file path=customXml/itemProps1.xml><?xml version="1.0" encoding="utf-8"?>
<ds:datastoreItem xmlns:ds="http://schemas.openxmlformats.org/officeDocument/2006/customXml" ds:itemID="{85D77EE6-52B7-48BE-9EDB-748F1EBB53DE}">
  <ds:schemaRefs/>
</ds:datastoreItem>
</file>

<file path=customXml/itemProps10.xml><?xml version="1.0" encoding="utf-8"?>
<ds:datastoreItem xmlns:ds="http://schemas.openxmlformats.org/officeDocument/2006/customXml" ds:itemID="{EAB520BC-C6EC-457E-8AB5-55DB67C86858}">
  <ds:schemaRefs/>
</ds:datastoreItem>
</file>

<file path=customXml/itemProps11.xml><?xml version="1.0" encoding="utf-8"?>
<ds:datastoreItem xmlns:ds="http://schemas.openxmlformats.org/officeDocument/2006/customXml" ds:itemID="{B27F640E-84DF-4F97-BC70-D045F1E6594F}">
  <ds:schemaRefs/>
</ds:datastoreItem>
</file>

<file path=customXml/itemProps12.xml><?xml version="1.0" encoding="utf-8"?>
<ds:datastoreItem xmlns:ds="http://schemas.openxmlformats.org/officeDocument/2006/customXml" ds:itemID="{1618AA06-B22E-4D19-9680-0D7830426729}">
  <ds:schemaRefs/>
</ds:datastoreItem>
</file>

<file path=customXml/itemProps13.xml><?xml version="1.0" encoding="utf-8"?>
<ds:datastoreItem xmlns:ds="http://schemas.openxmlformats.org/officeDocument/2006/customXml" ds:itemID="{38AB8DE4-FD9B-4166-BEC3-3F1753596133}">
  <ds:schemaRefs/>
</ds:datastoreItem>
</file>

<file path=customXml/itemProps14.xml><?xml version="1.0" encoding="utf-8"?>
<ds:datastoreItem xmlns:ds="http://schemas.openxmlformats.org/officeDocument/2006/customXml" ds:itemID="{D9FE249F-833E-4CF0-BECB-552D01D7DC9E}">
  <ds:schemaRefs/>
</ds:datastoreItem>
</file>

<file path=customXml/itemProps15.xml><?xml version="1.0" encoding="utf-8"?>
<ds:datastoreItem xmlns:ds="http://schemas.openxmlformats.org/officeDocument/2006/customXml" ds:itemID="{80661B8B-A327-44F9-823B-4D9EE0B3EC78}">
  <ds:schemaRefs/>
</ds:datastoreItem>
</file>

<file path=customXml/itemProps16.xml><?xml version="1.0" encoding="utf-8"?>
<ds:datastoreItem xmlns:ds="http://schemas.openxmlformats.org/officeDocument/2006/customXml" ds:itemID="{7E35FEDB-1F0E-4D67-A313-4AC59C26FF29}">
  <ds:schemaRefs/>
</ds:datastoreItem>
</file>

<file path=customXml/itemProps2.xml><?xml version="1.0" encoding="utf-8"?>
<ds:datastoreItem xmlns:ds="http://schemas.openxmlformats.org/officeDocument/2006/customXml" ds:itemID="{D8097D0C-BE3E-4AEC-9593-65CFCCB19297}">
  <ds:schemaRefs/>
</ds:datastoreItem>
</file>

<file path=customXml/itemProps3.xml><?xml version="1.0" encoding="utf-8"?>
<ds:datastoreItem xmlns:ds="http://schemas.openxmlformats.org/officeDocument/2006/customXml" ds:itemID="{6C79E4F8-DCFB-483C-880A-AEEC6AAFC838}">
  <ds:schemaRefs/>
</ds:datastoreItem>
</file>

<file path=customXml/itemProps4.xml><?xml version="1.0" encoding="utf-8"?>
<ds:datastoreItem xmlns:ds="http://schemas.openxmlformats.org/officeDocument/2006/customXml" ds:itemID="{D7BABA95-BFFE-422B-8591-3271669EEA88}">
  <ds:schemaRefs/>
</ds:datastoreItem>
</file>

<file path=customXml/itemProps5.xml><?xml version="1.0" encoding="utf-8"?>
<ds:datastoreItem xmlns:ds="http://schemas.openxmlformats.org/officeDocument/2006/customXml" ds:itemID="{572FBA73-6DBF-45DA-8282-9342320CFAB0}">
  <ds:schemaRefs/>
</ds:datastoreItem>
</file>

<file path=customXml/itemProps6.xml><?xml version="1.0" encoding="utf-8"?>
<ds:datastoreItem xmlns:ds="http://schemas.openxmlformats.org/officeDocument/2006/customXml" ds:itemID="{15CF3461-70D1-4B54-AFAB-DAFDA0A238CD}">
  <ds:schemaRefs/>
</ds:datastoreItem>
</file>

<file path=customXml/itemProps7.xml><?xml version="1.0" encoding="utf-8"?>
<ds:datastoreItem xmlns:ds="http://schemas.openxmlformats.org/officeDocument/2006/customXml" ds:itemID="{7CC5F709-E74B-4E5F-A728-923D5062EBEF}">
  <ds:schemaRefs/>
</ds:datastoreItem>
</file>

<file path=customXml/itemProps8.xml><?xml version="1.0" encoding="utf-8"?>
<ds:datastoreItem xmlns:ds="http://schemas.openxmlformats.org/officeDocument/2006/customXml" ds:itemID="{1581BFFB-B4CE-47A8-BE77-DC1339B1E5A7}">
  <ds:schemaRefs/>
</ds:datastoreItem>
</file>

<file path=customXml/itemProps9.xml><?xml version="1.0" encoding="utf-8"?>
<ds:datastoreItem xmlns:ds="http://schemas.openxmlformats.org/officeDocument/2006/customXml" ds:itemID="{1666F4C2-68F5-4840-A44A-1A646C0925A1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sie-ppt-2010-16x9-standard-eng-v2-1</Template>
  <TotalTime>656</TotalTime>
  <Words>266</Words>
  <Application>Microsoft Office PowerPoint</Application>
  <PresentationFormat>Custom</PresentationFormat>
  <Paragraphs>76</Paragraphs>
  <Slides>17</Slides>
  <Notes>7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ＭＳ Ｐゴシック</vt:lpstr>
      <vt:lpstr>Arial</vt:lpstr>
      <vt:lpstr>Arial Unicode MS</vt:lpstr>
      <vt:lpstr>Courier New</vt:lpstr>
      <vt:lpstr>Wingdings</vt:lpstr>
      <vt:lpstr>ヒラギノ角ゴ Pro W3</vt:lpstr>
      <vt:lpstr>Siemens 2017 – 16:9</vt:lpstr>
      <vt:lpstr>Plants vs Zombies  Team 10: Critical Hit Studios</vt:lpstr>
      <vt:lpstr>Agenda  Problem Statement Short Live Demo Pre-recorded Highlights Demo Architecture Diagram Module Description Challenges Requirement and Implementation Traceability Git Contributors Code Statistics Experience About the Team </vt:lpstr>
      <vt:lpstr>Problem Statement</vt:lpstr>
      <vt:lpstr>PowerPoint Presentation</vt:lpstr>
      <vt:lpstr>Architecture Diagram </vt:lpstr>
      <vt:lpstr>Module description</vt:lpstr>
      <vt:lpstr>Key challenges of the problem statement</vt:lpstr>
      <vt:lpstr>Requirements and Implementation Traceability</vt:lpstr>
      <vt:lpstr>Git Contributors</vt:lpstr>
      <vt:lpstr>Code statistics </vt:lpstr>
      <vt:lpstr>Experience</vt:lpstr>
      <vt:lpstr>Bloopers</vt:lpstr>
      <vt:lpstr>PowerPoint Presentation</vt:lpstr>
      <vt:lpstr>PowerPoint Presentation</vt:lpstr>
      <vt:lpstr>PowerPoint Presentation</vt:lpstr>
      <vt:lpstr>Team ‘Critical Hit Studios’ &amp; Tasks List Mentor : Nilesh Gupta</vt:lpstr>
      <vt:lpstr>Thank you. 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On-stage PowerPoint-Template</dc:title>
  <dc:creator>Denning, Lici</dc:creator>
  <cp:keywords>C_Restricted</cp:keywords>
  <cp:lastModifiedBy>Patil, Shivkumar (DI SW CAS MP R&amp;D IOT)</cp:lastModifiedBy>
  <cp:revision>99</cp:revision>
  <cp:lastPrinted>2017-05-16T13:00:22Z</cp:lastPrinted>
  <dcterms:created xsi:type="dcterms:W3CDTF">2017-05-16T13:00:10Z</dcterms:created>
  <dcterms:modified xsi:type="dcterms:W3CDTF">2019-07-26T06:36:24Z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Restricted</vt:lpwstr>
  </property>
</Properties>
</file>

<file path=docProps/thumbnail.jpeg>
</file>